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63" r:id="rId3"/>
    <p:sldId id="271" r:id="rId4"/>
    <p:sldId id="272" r:id="rId5"/>
    <p:sldId id="273" r:id="rId6"/>
    <p:sldId id="274" r:id="rId7"/>
    <p:sldId id="275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5C0"/>
    <a:srgbClr val="F7B6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EBE1-497E-384A-8118-9A4EAA840C2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2F87-31D6-9D43-8AF2-03E91482C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Library\Audio\Apple%20Loops\Apple\iLife%20Sound%20Effects\People\Kids%20Booing.caf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3.pd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489" y="51816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191000" y="563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21244" y="1295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one of the six subjects!</a:t>
            </a:r>
            <a:endParaRPr lang="en-US" dirty="0"/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819400" y="2189946"/>
            <a:ext cx="1600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Je</a:t>
            </a:r>
            <a:endParaRPr lang="en-US" sz="2500" dirty="0"/>
          </a:p>
        </p:txBody>
      </p:sp>
      <p:sp>
        <p:nvSpPr>
          <p:cNvPr id="18" name="TextBox 17">
            <a:hlinkClick r:id="rId5" action="ppaction://hlinksldjump"/>
          </p:cNvPr>
          <p:cNvSpPr txBox="1"/>
          <p:nvPr/>
        </p:nvSpPr>
        <p:spPr>
          <a:xfrm>
            <a:off x="2796067" y="2306613"/>
            <a:ext cx="2168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latin typeface="Apple Chancery"/>
              </a:rPr>
              <a:t>Tu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latin typeface="Apple Chancery"/>
              </a:rPr>
              <a:t> </a:t>
            </a:r>
            <a:endParaRPr lang="en-US" dirty="0"/>
          </a:p>
        </p:txBody>
      </p:sp>
      <p:sp>
        <p:nvSpPr>
          <p:cNvPr id="19" name="TextBox 18">
            <a:hlinkClick r:id="rId6" action="ppaction://hlinksldjump"/>
          </p:cNvPr>
          <p:cNvSpPr txBox="1"/>
          <p:nvPr/>
        </p:nvSpPr>
        <p:spPr>
          <a:xfrm>
            <a:off x="2796067" y="345183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latin typeface="Apple Chancery"/>
              </a:rPr>
              <a:t>I</a:t>
            </a:r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I</a:t>
            </a:r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/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 </a:t>
            </a:r>
            <a:r>
              <a:rPr lang="en-US" sz="25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Elle</a:t>
            </a:r>
            <a:endParaRPr lang="en-US" sz="2500" dirty="0"/>
          </a:p>
        </p:txBody>
      </p:sp>
      <p:sp>
        <p:nvSpPr>
          <p:cNvPr id="21" name="TextBox 20">
            <a:hlinkClick r:id="rId7" action="ppaction://hlinksldjump"/>
          </p:cNvPr>
          <p:cNvSpPr txBox="1"/>
          <p:nvPr/>
        </p:nvSpPr>
        <p:spPr>
          <a:xfrm>
            <a:off x="5796911" y="2189946"/>
            <a:ext cx="18230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latin typeface="Apple Chancery"/>
              </a:rPr>
              <a:t>Nous</a:t>
            </a:r>
            <a:endParaRPr lang="en-US" sz="2500" dirty="0"/>
          </a:p>
        </p:txBody>
      </p:sp>
      <p:sp>
        <p:nvSpPr>
          <p:cNvPr id="22" name="TextBox 21">
            <a:hlinkClick r:id="rId8" action="ppaction://hlinksldjump"/>
          </p:cNvPr>
          <p:cNvSpPr txBox="1"/>
          <p:nvPr/>
        </p:nvSpPr>
        <p:spPr>
          <a:xfrm>
            <a:off x="5796911" y="3213303"/>
            <a:ext cx="1600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latin typeface="Apple Chancery"/>
              </a:rPr>
              <a:t>Vous</a:t>
            </a:r>
            <a:endParaRPr lang="en-US" sz="2500" dirty="0"/>
          </a:p>
        </p:txBody>
      </p:sp>
      <p:sp>
        <p:nvSpPr>
          <p:cNvPr id="23" name="TextBox 22">
            <a:hlinkClick r:id="rId9" action="ppaction://hlinksldjump"/>
          </p:cNvPr>
          <p:cNvSpPr txBox="1"/>
          <p:nvPr/>
        </p:nvSpPr>
        <p:spPr>
          <a:xfrm>
            <a:off x="5715000" y="4353327"/>
            <a:ext cx="1905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n>
                  <a:solidFill>
                    <a:schemeClr val="tx1"/>
                  </a:solidFill>
                </a:ln>
                <a:latin typeface="Apple Chancery"/>
              </a:rPr>
              <a:t>Ils/ </a:t>
            </a:r>
            <a:r>
              <a:rPr lang="en-US" sz="2500" b="1" dirty="0" err="1" smtClean="0">
                <a:ln>
                  <a:solidFill>
                    <a:schemeClr val="tx1"/>
                  </a:solidFill>
                </a:ln>
                <a:latin typeface="Apple Chancery"/>
              </a:rPr>
              <a:t>Elles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98625"/>
            <a:ext cx="7391400" cy="2131456"/>
          </a:xfr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  <a:bevelB h="25400" prst="softRound"/>
            </a:sp3d>
          </a:bodyPr>
          <a:lstStyle/>
          <a:p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      </a:t>
            </a:r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Je	</a:t>
            </a:r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					  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Nous  </a:t>
            </a:r>
          </a:p>
          <a:p>
            <a:endParaRPr lang="en-US" sz="12308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Tu						  Vous </a:t>
            </a:r>
          </a:p>
          <a:p>
            <a:endParaRPr lang="en-US" sz="12308" b="1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Il/ Elle				 	  Ils/Elles </a:t>
            </a:r>
            <a:endParaRPr lang="en-US" sz="12308" b="1" dirty="0">
              <a:solidFill>
                <a:srgbClr val="F7B6D4"/>
              </a:solidFill>
              <a:latin typeface="Apple Chancery"/>
            </a:endParaRPr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489" y="51816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600200" y="4504491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3001333" y="4484131"/>
            <a:ext cx="1758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114800" y="4484132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ayons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2" name="TextBox 11">
            <a:hlinkClick r:id="" action="ppaction://hlinkshowjump?jump=lastslide"/>
          </p:cNvPr>
          <p:cNvSpPr txBox="1"/>
          <p:nvPr/>
        </p:nvSpPr>
        <p:spPr>
          <a:xfrm>
            <a:off x="381000" y="4504491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7315200" y="4484131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aient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 </a:t>
            </a:r>
            <a:endParaRPr lang="en-US" sz="2600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5791200" y="4484131"/>
            <a:ext cx="12488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ayez </a:t>
            </a:r>
            <a:r>
              <a:rPr lang="en-US" sz="2600" b="1" dirty="0" err="1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1244" y="1295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191000" y="563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17132"/>
            <a:ext cx="7391400" cy="2131456"/>
          </a:xfrm>
        </p:spPr>
        <p:txBody>
          <a:bodyPr>
            <a:normAutofit fontScale="25000" lnSpcReduction="20000"/>
          </a:bodyPr>
          <a:lstStyle/>
          <a:p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      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Je</a:t>
            </a:r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					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Nous  </a:t>
            </a:r>
          </a:p>
          <a:p>
            <a:endParaRPr lang="en-US" sz="12308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   </a:t>
            </a:r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Tu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			  Vous </a:t>
            </a:r>
          </a:p>
          <a:p>
            <a:endParaRPr lang="en-US" sz="12308" b="1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Il/ Elle				 	  Ils/Elles </a:t>
            </a:r>
            <a:endParaRPr lang="en-US" sz="12308" b="1" dirty="0">
              <a:solidFill>
                <a:srgbClr val="F7B6D4"/>
              </a:solidFill>
              <a:latin typeface="Apple Chancery"/>
            </a:endParaRPr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489" y="51816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1329293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381000" y="4504491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0" name="TextBox 9">
            <a:hlinkClick r:id="" action="ppaction://hlinkshowjump?jump=lastslide"/>
          </p:cNvPr>
          <p:cNvSpPr txBox="1"/>
          <p:nvPr/>
        </p:nvSpPr>
        <p:spPr>
          <a:xfrm>
            <a:off x="1600200" y="4504491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001333" y="4484131"/>
            <a:ext cx="1758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4114800" y="4484132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ayons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5791200" y="4484131"/>
            <a:ext cx="12488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ayez </a:t>
            </a:r>
            <a:r>
              <a:rPr lang="en-US" sz="2600" b="1" dirty="0" err="1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7315200" y="4484131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aient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 </a:t>
            </a:r>
            <a:endParaRPr lang="en-US" sz="2600" dirty="0"/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4191000" y="563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391400" cy="2131456"/>
          </a:xfr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  <a:bevelB h="25400" prst="softRound"/>
            </a:sp3d>
          </a:bodyPr>
          <a:lstStyle/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 Je						  Nous  </a:t>
            </a:r>
          </a:p>
          <a:p>
            <a:endParaRPr lang="en-US" sz="12308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Tu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			  Vous </a:t>
            </a:r>
          </a:p>
          <a:p>
            <a:endParaRPr lang="en-US" sz="12308" b="1" dirty="0" smtClean="0">
              <a:ln>
                <a:solidFill>
                  <a:schemeClr val="tx1"/>
                </a:solidFill>
              </a:ln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     </a:t>
            </a:r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pple Chancery"/>
              </a:rPr>
              <a:t>Il/ Elle		</a:t>
            </a:r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		 	  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Ils/Elles </a:t>
            </a:r>
            <a:endParaRPr lang="en-US" sz="12308" b="1" dirty="0">
              <a:solidFill>
                <a:srgbClr val="F7B6D4"/>
              </a:solidFill>
              <a:latin typeface="Apple Chancery"/>
            </a:endParaRPr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489" y="51816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1329293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381000" y="4504491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600200" y="4504491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3001333" y="4484131"/>
            <a:ext cx="1758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4114800" y="4484132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ayons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5791200" y="4484131"/>
            <a:ext cx="12488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ayez </a:t>
            </a:r>
            <a:r>
              <a:rPr lang="en-US" sz="2600" b="1" dirty="0" err="1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7315200" y="4484131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aient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 </a:t>
            </a:r>
            <a:endParaRPr lang="en-US" sz="2600" dirty="0"/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4191000" y="563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391400" cy="2131456"/>
          </a:xfrm>
        </p:spPr>
        <p:txBody>
          <a:bodyPr>
            <a:normAutofit fontScale="25000" lnSpcReduction="20000"/>
          </a:bodyPr>
          <a:lstStyle/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 Je						  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Nous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</a:t>
            </a:r>
          </a:p>
          <a:p>
            <a:endParaRPr lang="en-US" sz="12308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Tu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			  Vous </a:t>
            </a:r>
          </a:p>
          <a:p>
            <a:endParaRPr lang="en-US" sz="12308" b="1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Il/ Elle	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 	  Ils/Elles </a:t>
            </a:r>
            <a:endParaRPr lang="en-US" sz="12308" b="1" dirty="0">
              <a:solidFill>
                <a:srgbClr val="F7B6D4"/>
              </a:solidFill>
              <a:latin typeface="Apple Chancery"/>
            </a:endParaRPr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489" y="51816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1339334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381000" y="4504491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600200" y="4504491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001333" y="4484131"/>
            <a:ext cx="1758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2" name="TextBox 11">
            <a:hlinkClick r:id="" action="ppaction://hlinkshowjump?jump=lastslide"/>
          </p:cNvPr>
          <p:cNvSpPr txBox="1"/>
          <p:nvPr/>
        </p:nvSpPr>
        <p:spPr>
          <a:xfrm>
            <a:off x="4114800" y="4484132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ayons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5791200" y="4484131"/>
            <a:ext cx="12488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ayez </a:t>
            </a:r>
            <a:r>
              <a:rPr lang="en-US" sz="2600" b="1" dirty="0" err="1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7315200" y="4484131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aient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 </a:t>
            </a:r>
            <a:endParaRPr lang="en-US" sz="2600" dirty="0"/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191000" y="563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98625"/>
            <a:ext cx="7391400" cy="2131456"/>
          </a:xfr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  <a:bevelB h="25400" prst="softRound"/>
            </a:sp3d>
          </a:bodyPr>
          <a:lstStyle/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 Je						  Nous  </a:t>
            </a:r>
          </a:p>
          <a:p>
            <a:endParaRPr lang="en-US" sz="12308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Tu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			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  Vous </a:t>
            </a:r>
          </a:p>
          <a:p>
            <a:endParaRPr lang="en-US" sz="12308" b="1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Il/ Elle	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 	  Ils/Elles </a:t>
            </a:r>
            <a:endParaRPr lang="en-US" sz="12308" b="1" dirty="0">
              <a:solidFill>
                <a:srgbClr val="F7B6D4"/>
              </a:solidFill>
              <a:latin typeface="Apple Chancery"/>
            </a:endParaRPr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489" y="51816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1329293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381000" y="4504491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600200" y="4504491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001333" y="4484131"/>
            <a:ext cx="1758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4114800" y="4484132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ayons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791200" y="4484131"/>
            <a:ext cx="12488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ayez </a:t>
            </a:r>
            <a:r>
              <a:rPr lang="en-US" sz="2600" b="1" dirty="0" err="1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7315200" y="4484131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aient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 </a:t>
            </a:r>
            <a:endParaRPr lang="en-US" sz="2600" dirty="0"/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4191000" y="563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88532"/>
            <a:ext cx="7391400" cy="2131456"/>
          </a:xfr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  <a:bevelB h="25400" prst="softRound"/>
            </a:sp3d>
          </a:bodyPr>
          <a:lstStyle/>
          <a:p>
            <a:r>
              <a:rPr lang="en-US" sz="12308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      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Je						  Nous  </a:t>
            </a:r>
          </a:p>
          <a:p>
            <a:endParaRPr lang="en-US" sz="12308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Tu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			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 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Vous </a:t>
            </a:r>
          </a:p>
          <a:p>
            <a:endParaRPr lang="en-US" sz="12308" b="1" dirty="0" smtClean="0">
              <a:solidFill>
                <a:srgbClr val="F7B6D4"/>
              </a:solidFill>
              <a:latin typeface="Apple Chancery"/>
            </a:endParaRPr>
          </a:p>
          <a:p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      Il/ Elle	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	</a:t>
            </a:r>
            <a:r>
              <a:rPr lang="en-US" sz="12308" b="1" dirty="0" smtClean="0">
                <a:solidFill>
                  <a:srgbClr val="F7B6D4"/>
                </a:solidFill>
                <a:latin typeface="Apple Chancery"/>
              </a:rPr>
              <a:t>		 	  </a:t>
            </a:r>
            <a:r>
              <a:rPr lang="en-US" sz="12308" b="1" dirty="0" smtClean="0">
                <a:solidFill>
                  <a:schemeClr val="tx1"/>
                </a:solidFill>
                <a:latin typeface="Apple Chancery"/>
              </a:rPr>
              <a:t>Ils/Elles </a:t>
            </a:r>
            <a:endParaRPr lang="en-US" sz="12308" b="1" dirty="0">
              <a:solidFill>
                <a:schemeClr val="tx1"/>
              </a:solidFill>
              <a:latin typeface="Apple Chancery"/>
            </a:endParaRPr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489" y="51816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1219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Correct Past Subjunctive Form </a:t>
            </a:r>
            <a:endParaRPr lang="en-US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381000" y="4504491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600200" y="4504491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001333" y="4484131"/>
            <a:ext cx="1758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4114800" y="4484132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ayons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5791200" y="4484131"/>
            <a:ext cx="12488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ayez </a:t>
            </a:r>
            <a:r>
              <a:rPr lang="en-US" sz="2600" b="1" dirty="0" err="1">
                <a:ln>
                  <a:solidFill>
                    <a:prstClr val="black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hlinkClick r:id="" action="ppaction://hlinkshowjump?jump=lastslide"/>
          </p:cNvPr>
          <p:cNvSpPr txBox="1"/>
          <p:nvPr/>
        </p:nvSpPr>
        <p:spPr>
          <a:xfrm>
            <a:off x="7315200" y="4484131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aient </a:t>
            </a:r>
            <a:r>
              <a:rPr lang="en-US" sz="2600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eu</a:t>
            </a:r>
            <a:r>
              <a:rPr lang="en-US" sz="2600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effectLst>
                  <a:outerShdw blurRad="50800" dist="38100" dir="2700000" algn="tl" rotWithShape="0">
                    <a:srgbClr val="F7B6D4">
                      <a:alpha val="43000"/>
                    </a:srgbClr>
                  </a:outerShdw>
                </a:effectLst>
                <a:latin typeface="Apple Chancery"/>
              </a:rPr>
              <a:t> </a:t>
            </a:r>
            <a:endParaRPr lang="en-US" sz="2600" dirty="0"/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4191000" y="563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2004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NON!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Ce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n’est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pas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Cela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!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499" y="4114800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0" name="Kids Booing.caf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46588" y="3303588"/>
            <a:ext cx="249237" cy="249237"/>
          </a:xfrm>
          <a:prstGeom prst="rect">
            <a:avLst/>
          </a:prstGeom>
        </p:spPr>
      </p:pic>
      <p:pic>
        <p:nvPicPr>
          <p:cNvPr id="11" name="Picture 10">
            <a:hlinkClick r:id="" action="ppaction://hlinkshowjump?jump=lastslideviewed"/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529711" y="4114800"/>
            <a:ext cx="1676400" cy="1828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00200" y="38862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6363010" y="448413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2004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Avoir</a:t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OUI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C’est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Cela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7B6D4"/>
                </a:solidFill>
                <a:latin typeface="Apple Chancery"/>
              </a:rPr>
              <a:t> !!</a:t>
            </a:r>
            <a:endParaRPr lang="en-US" dirty="0"/>
          </a:p>
        </p:txBody>
      </p:sp>
      <p:pic>
        <p:nvPicPr>
          <p:cNvPr id="5" name="Picture 4" descr="mfrance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869" y="4429125"/>
            <a:ext cx="1605911" cy="1504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4114800"/>
            <a:ext cx="16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8" name="Applause">
            <a:hlinkClick r:id="" action="ppaction://media"/>
          </p:cNvPr>
          <p:cNvPicPr>
            <a:picLocks noRot="1" noChangeAspect="1"/>
          </p:cNvPicPr>
          <p:nvPr>
            <a:wavAudioFile r:embed="rId1" name="Applause"/>
          </p:nvPr>
        </p:nvPicPr>
        <p:blipFill>
          <a:blip r:embed="rId4"/>
          <a:stretch>
            <a:fillRect/>
          </a:stretch>
        </p:blipFill>
        <p:spPr>
          <a:xfrm>
            <a:off x="4446588" y="3303588"/>
            <a:ext cx="249237" cy="249237"/>
          </a:xfrm>
          <a:prstGeom prst="rect">
            <a:avLst/>
          </a:prstGeom>
        </p:spPr>
      </p:pic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4048125" y="4800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Retournez</a:t>
            </a:r>
            <a:r>
              <a:rPr lang="en-US" dirty="0" smtClean="0"/>
              <a:t> au début!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200</Words>
  <Application>Microsoft Office PowerPoint</Application>
  <PresentationFormat>On-screen Show (4:3)</PresentationFormat>
  <Paragraphs>107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Avoir </vt:lpstr>
      <vt:lpstr>Avoir </vt:lpstr>
      <vt:lpstr>Avoir </vt:lpstr>
      <vt:lpstr>Avoir </vt:lpstr>
      <vt:lpstr>Avoir </vt:lpstr>
      <vt:lpstr>Avoir </vt:lpstr>
      <vt:lpstr>Avoir </vt:lpstr>
      <vt:lpstr>Avoir  NON! Ce n’est pas Cela ! </vt:lpstr>
      <vt:lpstr>Avoir  OUI C’est Cela !!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Avoir</dc:title>
  <dc:creator>chelsi myers</dc:creator>
  <cp:lastModifiedBy>Nathan</cp:lastModifiedBy>
  <cp:revision>28</cp:revision>
  <dcterms:created xsi:type="dcterms:W3CDTF">2011-10-11T01:58:14Z</dcterms:created>
  <dcterms:modified xsi:type="dcterms:W3CDTF">2011-10-18T17:26:15Z</dcterms:modified>
</cp:coreProperties>
</file>